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56" r:id="rId3"/>
    <p:sldId id="257" r:id="rId4"/>
    <p:sldId id="268" r:id="rId5"/>
    <p:sldId id="260" r:id="rId6"/>
    <p:sldId id="259" r:id="rId7"/>
    <p:sldId id="258" r:id="rId8"/>
    <p:sldId id="263" r:id="rId9"/>
    <p:sldId id="262" r:id="rId10"/>
    <p:sldId id="269" r:id="rId11"/>
    <p:sldId id="266" r:id="rId12"/>
    <p:sldId id="261" r:id="rId13"/>
    <p:sldId id="270" r:id="rId14"/>
    <p:sldId id="264" r:id="rId15"/>
    <p:sldId id="271" r:id="rId16"/>
    <p:sldId id="265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04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A20C-A817-3D4E-B3BD-DDF035CAD3B1}" type="datetimeFigureOut">
              <a:rPr lang="en-US" smtClean="0"/>
              <a:t>3/2/15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6DC0-C080-C34E-886B-916E81273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57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A20C-A817-3D4E-B3BD-DDF035CAD3B1}" type="datetimeFigureOut">
              <a:rPr lang="en-US" smtClean="0"/>
              <a:t>3/2/15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6DC0-C080-C34E-886B-916E81273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36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A20C-A817-3D4E-B3BD-DDF035CAD3B1}" type="datetimeFigureOut">
              <a:rPr lang="en-US" smtClean="0"/>
              <a:t>3/2/15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6DC0-C080-C34E-886B-916E81273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A20C-A817-3D4E-B3BD-DDF035CAD3B1}" type="datetimeFigureOut">
              <a:rPr lang="en-US" smtClean="0"/>
              <a:t>3/2/15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6DC0-C080-C34E-886B-916E81273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86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A20C-A817-3D4E-B3BD-DDF035CAD3B1}" type="datetimeFigureOut">
              <a:rPr lang="en-US" smtClean="0"/>
              <a:t>3/2/15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6DC0-C080-C34E-886B-916E81273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9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A20C-A817-3D4E-B3BD-DDF035CAD3B1}" type="datetimeFigureOut">
              <a:rPr lang="en-US" smtClean="0"/>
              <a:t>3/2/15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6DC0-C080-C34E-886B-916E81273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3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A20C-A817-3D4E-B3BD-DDF035CAD3B1}" type="datetimeFigureOut">
              <a:rPr lang="en-US" smtClean="0"/>
              <a:t>3/2/15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6DC0-C080-C34E-886B-916E81273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1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A20C-A817-3D4E-B3BD-DDF035CAD3B1}" type="datetimeFigureOut">
              <a:rPr lang="en-US" smtClean="0"/>
              <a:t>3/2/15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6DC0-C080-C34E-886B-916E81273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1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A20C-A817-3D4E-B3BD-DDF035CAD3B1}" type="datetimeFigureOut">
              <a:rPr lang="en-US" smtClean="0"/>
              <a:t>3/2/15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6DC0-C080-C34E-886B-916E81273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55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A20C-A817-3D4E-B3BD-DDF035CAD3B1}" type="datetimeFigureOut">
              <a:rPr lang="en-US" smtClean="0"/>
              <a:t>3/2/15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6DC0-C080-C34E-886B-916E81273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57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A20C-A817-3D4E-B3BD-DDF035CAD3B1}" type="datetimeFigureOut">
              <a:rPr lang="en-US" smtClean="0"/>
              <a:t>3/2/15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6DC0-C080-C34E-886B-916E81273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8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CA20C-A817-3D4E-B3BD-DDF035CAD3B1}" type="datetimeFigureOut">
              <a:rPr lang="en-US" smtClean="0"/>
              <a:t>3/2/15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F6DC0-C080-C34E-886B-916E81273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freedom.press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6884" y="932188"/>
            <a:ext cx="756651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/>
              <a:t>Why everyone should be supporting and donating to free software encryption projects</a:t>
            </a:r>
            <a:endParaRPr lang="en-US" sz="3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29489" y="3634183"/>
            <a:ext cx="671528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Trevor </a:t>
            </a:r>
            <a:r>
              <a:rPr lang="en-US" sz="2200" b="1" dirty="0" err="1" smtClean="0"/>
              <a:t>Timm</a:t>
            </a:r>
            <a:r>
              <a:rPr lang="en-US" sz="2200" b="1" dirty="0" smtClean="0"/>
              <a:t>, @</a:t>
            </a:r>
            <a:r>
              <a:rPr lang="en-US" sz="2200" b="1" dirty="0" err="1" smtClean="0"/>
              <a:t>trevortimm</a:t>
            </a:r>
            <a:endParaRPr lang="en-US" sz="2200" b="1" dirty="0" smtClean="0"/>
          </a:p>
          <a:p>
            <a:r>
              <a:rPr lang="en-US" sz="2200" b="1" dirty="0" smtClean="0"/>
              <a:t>Freedom of the Press Foundation</a:t>
            </a:r>
          </a:p>
          <a:p>
            <a:r>
              <a:rPr lang="en-US" sz="2200" b="1" dirty="0" smtClean="0">
                <a:hlinkClick r:id="rId2"/>
              </a:rPr>
              <a:t>https://freedom.press</a:t>
            </a:r>
            <a:endParaRPr lang="en-US" sz="2200" b="1" dirty="0" smtClean="0"/>
          </a:p>
          <a:p>
            <a:r>
              <a:rPr lang="en-US" sz="2200" b="1" dirty="0" smtClean="0"/>
              <a:t>@</a:t>
            </a:r>
            <a:r>
              <a:rPr lang="en-US" sz="2200" b="1" dirty="0" err="1" smtClean="0"/>
              <a:t>freedomofpress</a:t>
            </a:r>
            <a:endParaRPr lang="en-US" sz="22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797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02 at 2.29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90"/>
            <a:ext cx="9144000" cy="3105329"/>
          </a:xfrm>
          <a:prstGeom prst="rect">
            <a:avLst/>
          </a:prstGeom>
        </p:spPr>
      </p:pic>
      <p:pic>
        <p:nvPicPr>
          <p:cNvPr id="3" name="Picture 2" descr="Screen Shot 2015-03-02 at 2.30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3119"/>
            <a:ext cx="9144000" cy="359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46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3-02 at 1.08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900"/>
            <a:ext cx="9144000" cy="590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54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01 at 11.59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393"/>
            <a:ext cx="9144000" cy="2861881"/>
          </a:xfrm>
          <a:prstGeom prst="rect">
            <a:avLst/>
          </a:prstGeom>
        </p:spPr>
      </p:pic>
      <p:pic>
        <p:nvPicPr>
          <p:cNvPr id="3" name="Picture 2" descr="Screen Shot 2015-03-01 at 12.00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0142"/>
            <a:ext cx="9144000" cy="288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44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02 at 2.43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"/>
            <a:ext cx="9144000" cy="631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54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02 at 12.45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471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73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3-02 at 2.46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9144000" cy="59045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39782" y="6153509"/>
            <a:ext cx="3520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https://</a:t>
            </a:r>
            <a:r>
              <a:rPr lang="en-US" sz="2800" b="1" dirty="0" err="1" smtClean="0"/>
              <a:t>freedom.press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76568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02 at 12.46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783"/>
            <a:ext cx="9144000" cy="5142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6742" y="5967678"/>
            <a:ext cx="49869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https://</a:t>
            </a:r>
            <a:r>
              <a:rPr lang="en-US" sz="2600" b="1" dirty="0" err="1" smtClean="0"/>
              <a:t>freedom.press</a:t>
            </a:r>
            <a:r>
              <a:rPr lang="en-US" sz="2600" b="1" dirty="0" smtClean="0"/>
              <a:t>/</a:t>
            </a:r>
            <a:r>
              <a:rPr lang="en-US" sz="2600" b="1" dirty="0" err="1" smtClean="0"/>
              <a:t>securedrop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446349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02 at 2.50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47" y="648052"/>
            <a:ext cx="6731000" cy="1422400"/>
          </a:xfrm>
          <a:prstGeom prst="rect">
            <a:avLst/>
          </a:prstGeom>
        </p:spPr>
      </p:pic>
      <p:pic>
        <p:nvPicPr>
          <p:cNvPr id="3" name="Picture 2" descr="Screen Shot 2015-03-02 at 2.50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1364"/>
            <a:ext cx="9144000" cy="1054631"/>
          </a:xfrm>
          <a:prstGeom prst="rect">
            <a:avLst/>
          </a:prstGeom>
        </p:spPr>
      </p:pic>
      <p:pic>
        <p:nvPicPr>
          <p:cNvPr id="4" name="Picture 3" descr="Screen Shot 2015-03-02 at 2.51.0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41" y="3729757"/>
            <a:ext cx="3473877" cy="2683524"/>
          </a:xfrm>
          <a:prstGeom prst="rect">
            <a:avLst/>
          </a:prstGeom>
        </p:spPr>
      </p:pic>
      <p:pic>
        <p:nvPicPr>
          <p:cNvPr id="5" name="Picture 4" descr="Screen Shot 2015-03-02 at 2.54.1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144" y="3729757"/>
            <a:ext cx="4102100" cy="711200"/>
          </a:xfrm>
          <a:prstGeom prst="rect">
            <a:avLst/>
          </a:prstGeom>
        </p:spPr>
      </p:pic>
      <p:pic>
        <p:nvPicPr>
          <p:cNvPr id="6" name="Picture 5" descr="Screen Shot 2015-03-02 at 2.55.4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144" y="4739074"/>
            <a:ext cx="4397442" cy="167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01 at 11.44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400"/>
            <a:ext cx="9144000" cy="604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89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01 at 11.45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19219"/>
            <a:ext cx="8216900" cy="2222500"/>
          </a:xfrm>
          <a:prstGeom prst="rect">
            <a:avLst/>
          </a:prstGeom>
        </p:spPr>
      </p:pic>
      <p:pic>
        <p:nvPicPr>
          <p:cNvPr id="3" name="Picture 2" descr="Screen Shot 2015-03-01 at 11.46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40" y="1353552"/>
            <a:ext cx="8674100" cy="183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27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02 at 2.26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174"/>
            <a:ext cx="9144000" cy="2668214"/>
          </a:xfrm>
          <a:prstGeom prst="rect">
            <a:avLst/>
          </a:prstGeom>
        </p:spPr>
      </p:pic>
      <p:pic>
        <p:nvPicPr>
          <p:cNvPr id="3" name="Picture 2" descr="Screen Shot 2015-03-02 at 2.27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6468"/>
            <a:ext cx="9144000" cy="299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14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01 at 11.49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0"/>
            <a:ext cx="9144000" cy="480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88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01 at 11.47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4263315"/>
            <a:ext cx="7988300" cy="2425700"/>
          </a:xfrm>
          <a:prstGeom prst="rect">
            <a:avLst/>
          </a:prstGeom>
        </p:spPr>
      </p:pic>
      <p:pic>
        <p:nvPicPr>
          <p:cNvPr id="3" name="Picture 2" descr="Screen Shot 2015-03-01 at 11.47.5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313615"/>
            <a:ext cx="82042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67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01 at 11.48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87" y="1150164"/>
            <a:ext cx="8924513" cy="331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62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02 at 12.17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30200"/>
            <a:ext cx="8597900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80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01 at 12.03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0"/>
            <a:ext cx="75473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88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41</Words>
  <Application>Microsoft Macintosh PowerPoint</Application>
  <PresentationFormat>On-screen Show (4:3)</PresentationFormat>
  <Paragraphs>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Trevor</dc:creator>
  <cp:lastModifiedBy>Trevor</cp:lastModifiedBy>
  <cp:revision>10</cp:revision>
  <dcterms:created xsi:type="dcterms:W3CDTF">2015-03-01T16:43:58Z</dcterms:created>
  <dcterms:modified xsi:type="dcterms:W3CDTF">2015-03-02T19:56:25Z</dcterms:modified>
</cp:coreProperties>
</file>